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69D9B-D7B3-4A84-9E2C-75411D8D28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EC754F-F456-43C4-8E5F-3A4869729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8DE40B-4876-4E28-839D-322755152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D75BBF-D625-4569-9CB9-07078F3E4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C336C99-9EF6-4947-877E-A07635C2F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142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3BD9BD-0620-4162-A28C-C8C2966A3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C380ABE-FA6E-43A1-A509-7AB82270B5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D65078-2207-4984-9263-AAC0BC27A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A9DF5-69A5-408E-94DE-978D5923B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AB45EFF-EA51-44F3-845F-02B4673C3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889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FE788FD-F8A3-4427-8868-D0B6F9836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8EF7F201-6F03-4CF7-8C87-F6CB2C18E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667F51-F1DF-468E-ADB9-8336B213E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9A79CC-C2F3-4ABC-933E-C1B5DF8E5E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0D8B65-C37E-498B-8DD9-49CBC28BC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970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E9EF40-9E67-46E5-ADAD-E54A56113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4317BCF-20A8-41FC-BDFD-2C2648A77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7AECEC-6BA8-460F-BC52-AE671D9DD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6001ED-B83E-4CE0-82AE-1FB640050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74DC792-3AF6-4E74-A95E-4B6CAB250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236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D994698-BA08-4972-BA0F-0B26BFDFC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BB6108B-D731-4982-9AFD-D1ED74C5D8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B48C17-BE75-4FBA-B629-FF15460CD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E77690-D37A-457B-A358-59E1BFF09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6F4D56-F40E-4E51-B2C2-F158E9D92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6419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6E2590-5A6C-4AFC-8D1A-D5F2E579F4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7D25522-944C-48D9-B3F0-62ABD7E68A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EFBA407-0A91-4303-A097-92FF86EE19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93D9C69-A4C1-477C-BC2C-BC1CD145D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49403E7-555F-4F07-9CEF-8EAD0835A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B737218-4E83-427D-B410-F51009B68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87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48F765-AC0B-443E-B9EE-A5FF76F7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4694FE0-833F-40A7-914D-33607B4CE9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1692D9-D66C-4EC5-8B37-03956A0363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3A8D31E-944A-4B66-A5DB-02A6AF801F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C2446D0-66C8-4A3B-8A85-4C580C0B2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854A3DE-3CFA-4766-B7AC-86E5ECBCEB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6A92E5-465D-42E7-BA83-8A284A95D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6D9ED4B-1519-4B97-8CF9-DA571EC75D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3294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58B1FC-B4FA-49B3-B64C-4C79976C9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4756184-0788-4DB6-9366-11D0B7BC2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27631AA-08A6-40B7-BDAF-AD3CD66B5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5B557C2-D271-4FF1-898B-F75F5780C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128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608EE34-A528-4388-95B0-1B289C219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B190E06-818F-47A5-A94C-222821978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CEC9161-5C1C-49A2-996A-6BB8FD25E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2790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100234-7364-42BB-9BE6-D2EF6FF96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256C82-FC64-463E-877A-A05F5FE98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4A933B0-C03E-4B3D-9FAB-2CF237B5B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73D4E9E-338A-45B4-8FFB-30215AAE5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4B6885-0574-4B94-9F80-88F0460C8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F4EB940-5AFE-45CD-BE7F-3EC27BB12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657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5F0237-7965-4986-B5C2-7AEB228B0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D2B1940-0596-4952-884D-747BCECB04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205C795-D125-465C-AC55-8F32292E6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28D27A-C6B3-4AA6-A57B-BEEEC5549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D8A70C8-4330-411A-94E8-CB653C0DC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DB99FA-81A4-44BF-AA67-7BBF56853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98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1273F3-18BF-4E31-8E81-2A7EA7580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20AB0B3-AAE2-4558-A9F1-4403D7D27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0301600-9BF2-4E7C-8A03-567A3E63F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CA9E6-9587-478E-86EF-B0EB939083CB}" type="datetimeFigureOut">
              <a:rPr lang="ru-RU" smtClean="0"/>
              <a:t>05.11.2022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234F59-D256-4B2D-9BCF-5BF778B71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B33CAE4-E37A-4D47-ABBD-0647F6E1E7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C4018-8A1E-4661-A177-D6FE9740332F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18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Желто голубой фон (63 фото)">
            <a:extLst>
              <a:ext uri="{FF2B5EF4-FFF2-40B4-BE49-F238E27FC236}">
                <a16:creationId xmlns:a16="http://schemas.microsoft.com/office/drawing/2014/main" id="{EB05184F-0C50-47FB-AAB7-CE67EE20C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2CF9B6-D272-4772-A00D-B16F458C3E4F}"/>
              </a:ext>
            </a:extLst>
          </p:cNvPr>
          <p:cNvSpPr txBox="1"/>
          <p:nvPr/>
        </p:nvSpPr>
        <p:spPr>
          <a:xfrm>
            <a:off x="5316244" y="2459504"/>
            <a:ext cx="61514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i="1" dirty="0">
                <a:solidFill>
                  <a:schemeClr val="accent1">
                    <a:lumMod val="50000"/>
                  </a:schemeClr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Правила поведінки під час повітряної тривоги з песиком Патроном</a:t>
            </a:r>
            <a:endParaRPr lang="ru-RU" sz="4000" i="1" dirty="0">
              <a:solidFill>
                <a:schemeClr val="accent1">
                  <a:lumMod val="50000"/>
                </a:schemeClr>
              </a:solidFill>
              <a:effectLst>
                <a:glow rad="101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8E073A-8CF5-4F98-B4EF-8EDC802CDC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240"/>
            <a:ext cx="5624945" cy="562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84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Желто голубой фон (63 фото)">
            <a:extLst>
              <a:ext uri="{FF2B5EF4-FFF2-40B4-BE49-F238E27FC236}">
                <a16:creationId xmlns:a16="http://schemas.microsoft.com/office/drawing/2014/main" id="{EB05184F-0C50-47FB-AAB7-CE67EE20C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8E073A-8CF5-4F98-B4EF-8EDC802CDC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6" y="359895"/>
            <a:ext cx="5624945" cy="562494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67981E-87B8-4671-83B5-80228780D53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1" t="16637" r="9311" b="15480"/>
          <a:stretch/>
        </p:blipFill>
        <p:spPr>
          <a:xfrm>
            <a:off x="5095783" y="646373"/>
            <a:ext cx="6871315" cy="55023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BB2A49-9DB4-45E6-B3FD-68ADA5599DA9}"/>
              </a:ext>
            </a:extLst>
          </p:cNvPr>
          <p:cNvSpPr txBox="1"/>
          <p:nvPr/>
        </p:nvSpPr>
        <p:spPr>
          <a:xfrm>
            <a:off x="6276513" y="2649147"/>
            <a:ext cx="473179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6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Без паніки!</a:t>
            </a:r>
            <a:endParaRPr lang="ru-RU" sz="6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506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Желто голубой фон (63 фото)">
            <a:extLst>
              <a:ext uri="{FF2B5EF4-FFF2-40B4-BE49-F238E27FC236}">
                <a16:creationId xmlns:a16="http://schemas.microsoft.com/office/drawing/2014/main" id="{EB05184F-0C50-47FB-AAB7-CE67EE20C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8E073A-8CF5-4F98-B4EF-8EDC802CDC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6" y="359895"/>
            <a:ext cx="5624945" cy="562494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67981E-87B8-4671-83B5-80228780D53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1" t="16637" r="9311" b="15480"/>
          <a:stretch/>
        </p:blipFill>
        <p:spPr>
          <a:xfrm>
            <a:off x="5095783" y="646373"/>
            <a:ext cx="6871315" cy="55023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BB2A49-9DB4-45E6-B3FD-68ADA5599DA9}"/>
              </a:ext>
            </a:extLst>
          </p:cNvPr>
          <p:cNvSpPr txBox="1"/>
          <p:nvPr/>
        </p:nvSpPr>
        <p:spPr>
          <a:xfrm>
            <a:off x="6312024" y="1770257"/>
            <a:ext cx="473179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Уважно слухай вчителя!</a:t>
            </a:r>
            <a:endParaRPr lang="ru-RU" sz="6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533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Желто голубой фон (63 фото)">
            <a:extLst>
              <a:ext uri="{FF2B5EF4-FFF2-40B4-BE49-F238E27FC236}">
                <a16:creationId xmlns:a16="http://schemas.microsoft.com/office/drawing/2014/main" id="{EB05184F-0C50-47FB-AAB7-CE67EE20C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8E073A-8CF5-4F98-B4EF-8EDC802CDC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6" y="359895"/>
            <a:ext cx="5624945" cy="562494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67981E-87B8-4671-83B5-80228780D53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1" t="16637" r="9311" b="15480"/>
          <a:stretch/>
        </p:blipFill>
        <p:spPr>
          <a:xfrm>
            <a:off x="5095783" y="646373"/>
            <a:ext cx="6871315" cy="55023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BB2A49-9DB4-45E6-B3FD-68ADA5599DA9}"/>
              </a:ext>
            </a:extLst>
          </p:cNvPr>
          <p:cNvSpPr txBox="1"/>
          <p:nvPr/>
        </p:nvSpPr>
        <p:spPr>
          <a:xfrm>
            <a:off x="6232124" y="1770258"/>
            <a:ext cx="473179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Візьми необхідні речі!</a:t>
            </a:r>
            <a:endParaRPr lang="ru-RU" sz="6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91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Желто голубой фон (63 фото)">
            <a:extLst>
              <a:ext uri="{FF2B5EF4-FFF2-40B4-BE49-F238E27FC236}">
                <a16:creationId xmlns:a16="http://schemas.microsoft.com/office/drawing/2014/main" id="{EB05184F-0C50-47FB-AAB7-CE67EE20C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8E073A-8CF5-4F98-B4EF-8EDC802CDC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6" y="359895"/>
            <a:ext cx="5624945" cy="562494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67981E-87B8-4671-83B5-80228780D53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1" t="16637" r="9311" b="15480"/>
          <a:stretch/>
        </p:blipFill>
        <p:spPr>
          <a:xfrm>
            <a:off x="5095783" y="646373"/>
            <a:ext cx="6871315" cy="55023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BB2A49-9DB4-45E6-B3FD-68ADA5599DA9}"/>
              </a:ext>
            </a:extLst>
          </p:cNvPr>
          <p:cNvSpPr txBox="1"/>
          <p:nvPr/>
        </p:nvSpPr>
        <p:spPr>
          <a:xfrm>
            <a:off x="6258757" y="1349494"/>
            <a:ext cx="473179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Якщо хтось загубився – скажи вчителю!</a:t>
            </a:r>
            <a:endParaRPr lang="ru-RU" sz="6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421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Желто голубой фон (63 фото)">
            <a:extLst>
              <a:ext uri="{FF2B5EF4-FFF2-40B4-BE49-F238E27FC236}">
                <a16:creationId xmlns:a16="http://schemas.microsoft.com/office/drawing/2014/main" id="{EB05184F-0C50-47FB-AAB7-CE67EE20CE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68E073A-8CF5-4F98-B4EF-8EDC802CDC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546" y="359895"/>
            <a:ext cx="5624945" cy="562494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8167981E-87B8-4671-83B5-80228780D53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41" t="16637" r="9311" b="15480"/>
          <a:stretch/>
        </p:blipFill>
        <p:spPr>
          <a:xfrm>
            <a:off x="5095783" y="646373"/>
            <a:ext cx="6871315" cy="550235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EBB2A49-9DB4-45E6-B3FD-68ADA5599DA9}"/>
              </a:ext>
            </a:extLst>
          </p:cNvPr>
          <p:cNvSpPr txBox="1"/>
          <p:nvPr/>
        </p:nvSpPr>
        <p:spPr>
          <a:xfrm>
            <a:off x="6165541" y="1287350"/>
            <a:ext cx="4731798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200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Спокійно прямуй до укриття із вчителем!</a:t>
            </a:r>
            <a:endParaRPr lang="ru-RU" sz="6200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0596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34</Words>
  <Application>Microsoft Office PowerPoint</Application>
  <PresentationFormat>Широкий екран</PresentationFormat>
  <Paragraphs>6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Comic Sans MS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Nestery</dc:creator>
  <cp:lastModifiedBy>Андрій Самсоненко</cp:lastModifiedBy>
  <cp:revision>4</cp:revision>
  <dcterms:created xsi:type="dcterms:W3CDTF">2022-08-09T15:13:04Z</dcterms:created>
  <dcterms:modified xsi:type="dcterms:W3CDTF">2022-11-05T16:56:35Z</dcterms:modified>
</cp:coreProperties>
</file>